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Hind Vadodara"/>
      <p:regular r:id="rId15"/>
      <p:bold r:id="rId16"/>
    </p:embeddedFont>
    <p:embeddedFont>
      <p:font typeface="Teko"/>
      <p:regular r:id="rId17"/>
      <p:bold r:id="rId18"/>
    </p:embeddedFont>
    <p:embeddedFont>
      <p:font typeface="Fira Sans Extra Condensed Medium"/>
      <p:regular r:id="rId19"/>
      <p:bold r:id="rId20"/>
      <p:italic r:id="rId21"/>
      <p:boldItalic r:id="rId22"/>
    </p:embeddedFont>
    <p:embeddedFont>
      <p:font typeface="Hind Vadodara Light"/>
      <p:regular r:id="rId23"/>
      <p:bold r:id="rId24"/>
    </p:embeddedFont>
    <p:embeddedFont>
      <p:font typeface="Hind Vadodara Medium"/>
      <p:regular r:id="rId25"/>
      <p:bold r:id="rId26"/>
    </p:embeddedFont>
    <p:embeddedFont>
      <p:font typeface="Teko Light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9AA0A6"/>
          </p15:clr>
        </p15:guide>
        <p15:guide id="2" orient="horz" pos="284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284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FiraSansExtraCondensedMedium-bold.fntdata"/><Relationship Id="rId22" Type="http://schemas.openxmlformats.org/officeDocument/2006/relationships/font" Target="fonts/FiraSansExtraCondensedMedium-boldItalic.fntdata"/><Relationship Id="rId21" Type="http://schemas.openxmlformats.org/officeDocument/2006/relationships/font" Target="fonts/FiraSansExtraCondensedMedium-italic.fntdata"/><Relationship Id="rId24" Type="http://schemas.openxmlformats.org/officeDocument/2006/relationships/font" Target="fonts/HindVadodaraLight-bold.fntdata"/><Relationship Id="rId23" Type="http://schemas.openxmlformats.org/officeDocument/2006/relationships/font" Target="fonts/HindVadodaraLigh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indVadodaraMedium-bold.fntdata"/><Relationship Id="rId25" Type="http://schemas.openxmlformats.org/officeDocument/2006/relationships/font" Target="fonts/HindVadodaraMedium-regular.fntdata"/><Relationship Id="rId28" Type="http://schemas.openxmlformats.org/officeDocument/2006/relationships/font" Target="fonts/TekoLight-bold.fntdata"/><Relationship Id="rId27" Type="http://schemas.openxmlformats.org/officeDocument/2006/relationships/font" Target="fonts/TekoLigh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font" Target="fonts/HindVadodara-regular.fntdata"/><Relationship Id="rId14" Type="http://schemas.openxmlformats.org/officeDocument/2006/relationships/slide" Target="slides/slide9.xml"/><Relationship Id="rId17" Type="http://schemas.openxmlformats.org/officeDocument/2006/relationships/font" Target="fonts/Teko-regular.fntdata"/><Relationship Id="rId16" Type="http://schemas.openxmlformats.org/officeDocument/2006/relationships/font" Target="fonts/HindVadodara-bold.fntdata"/><Relationship Id="rId19" Type="http://schemas.openxmlformats.org/officeDocument/2006/relationships/font" Target="fonts/FiraSansExtraCondensedMedium-regular.fntdata"/><Relationship Id="rId18" Type="http://schemas.openxmlformats.org/officeDocument/2006/relationships/font" Target="fonts/Tek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3da1a43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3da1a43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59f30524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e59f30524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e59f305245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e59f305245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e598fa7a6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e598fa7a6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5a0246b6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5a0246b6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e5a0246b6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e5a0246b6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5a0246b6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e5a0246b6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e5a0246b6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e5a0246b6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e451be11d0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e451be11d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2481725" y="1331450"/>
            <a:ext cx="4180500" cy="174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3335000" y="3257551"/>
            <a:ext cx="2473800" cy="4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picture">
  <p:cSld name="CUSTOM_1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/>
          <p:nvPr>
            <p:ph type="title"/>
          </p:nvPr>
        </p:nvSpPr>
        <p:spPr>
          <a:xfrm>
            <a:off x="625844" y="195325"/>
            <a:ext cx="2649300" cy="18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9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/>
          <p:nvPr>
            <p:ph type="ctrTitle"/>
          </p:nvPr>
        </p:nvSpPr>
        <p:spPr>
          <a:xfrm flipH="1">
            <a:off x="773250" y="1735721"/>
            <a:ext cx="25041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41" name="Google Shape;41;p12"/>
          <p:cNvSpPr txBox="1"/>
          <p:nvPr>
            <p:ph idx="1" type="subTitle"/>
          </p:nvPr>
        </p:nvSpPr>
        <p:spPr>
          <a:xfrm flipH="1">
            <a:off x="773250" y="2243946"/>
            <a:ext cx="25041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2" name="Google Shape;42;p12"/>
          <p:cNvSpPr txBox="1"/>
          <p:nvPr>
            <p:ph hasCustomPrompt="1" idx="2" type="title"/>
          </p:nvPr>
        </p:nvSpPr>
        <p:spPr>
          <a:xfrm>
            <a:off x="1760724" y="1238601"/>
            <a:ext cx="5292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12"/>
          <p:cNvSpPr txBox="1"/>
          <p:nvPr>
            <p:ph idx="3" type="ctrTitle"/>
          </p:nvPr>
        </p:nvSpPr>
        <p:spPr>
          <a:xfrm flipH="1">
            <a:off x="3379651" y="1735789"/>
            <a:ext cx="2384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44" name="Google Shape;44;p12"/>
          <p:cNvSpPr txBox="1"/>
          <p:nvPr>
            <p:ph idx="4" type="subTitle"/>
          </p:nvPr>
        </p:nvSpPr>
        <p:spPr>
          <a:xfrm flipH="1">
            <a:off x="3277350" y="2243949"/>
            <a:ext cx="2589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5" name="Google Shape;45;p12"/>
          <p:cNvSpPr txBox="1"/>
          <p:nvPr>
            <p:ph hasCustomPrompt="1" idx="5" type="title"/>
          </p:nvPr>
        </p:nvSpPr>
        <p:spPr>
          <a:xfrm>
            <a:off x="4098299" y="1238612"/>
            <a:ext cx="9474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/>
          <p:nvPr>
            <p:ph idx="6" type="ctrTitle"/>
          </p:nvPr>
        </p:nvSpPr>
        <p:spPr>
          <a:xfrm flipH="1">
            <a:off x="5792712" y="1742097"/>
            <a:ext cx="24531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47" name="Google Shape;47;p12"/>
          <p:cNvSpPr txBox="1"/>
          <p:nvPr>
            <p:ph idx="7" type="subTitle"/>
          </p:nvPr>
        </p:nvSpPr>
        <p:spPr>
          <a:xfrm flipH="1">
            <a:off x="5724613" y="2243940"/>
            <a:ext cx="25893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hasCustomPrompt="1" idx="8" type="title"/>
          </p:nvPr>
        </p:nvSpPr>
        <p:spPr>
          <a:xfrm>
            <a:off x="6492612" y="1239070"/>
            <a:ext cx="10533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2"/>
          <p:cNvSpPr txBox="1"/>
          <p:nvPr>
            <p:ph idx="9" type="ctrTitle"/>
          </p:nvPr>
        </p:nvSpPr>
        <p:spPr>
          <a:xfrm flipH="1">
            <a:off x="2042356" y="3407989"/>
            <a:ext cx="24531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0" name="Google Shape;50;p12"/>
          <p:cNvSpPr txBox="1"/>
          <p:nvPr>
            <p:ph idx="13" type="subTitle"/>
          </p:nvPr>
        </p:nvSpPr>
        <p:spPr>
          <a:xfrm flipH="1">
            <a:off x="2042356" y="3918766"/>
            <a:ext cx="24531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hasCustomPrompt="1" idx="14" type="title"/>
          </p:nvPr>
        </p:nvSpPr>
        <p:spPr>
          <a:xfrm>
            <a:off x="2795206" y="2903084"/>
            <a:ext cx="9474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/>
          <p:nvPr>
            <p:ph idx="15" type="ctrTitle"/>
          </p:nvPr>
        </p:nvSpPr>
        <p:spPr>
          <a:xfrm flipH="1">
            <a:off x="4571146" y="3407989"/>
            <a:ext cx="24531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3" name="Google Shape;53;p12"/>
          <p:cNvSpPr txBox="1"/>
          <p:nvPr>
            <p:ph idx="16" type="subTitle"/>
          </p:nvPr>
        </p:nvSpPr>
        <p:spPr>
          <a:xfrm flipH="1">
            <a:off x="4605346" y="3918766"/>
            <a:ext cx="2384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4" name="Google Shape;54;p12"/>
          <p:cNvSpPr txBox="1"/>
          <p:nvPr>
            <p:ph hasCustomPrompt="1" idx="17" type="title"/>
          </p:nvPr>
        </p:nvSpPr>
        <p:spPr>
          <a:xfrm>
            <a:off x="5323996" y="2903084"/>
            <a:ext cx="9474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2"/>
          <p:cNvSpPr txBox="1"/>
          <p:nvPr>
            <p:ph idx="18"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ctrTitle"/>
          </p:nvPr>
        </p:nvSpPr>
        <p:spPr>
          <a:xfrm flipH="1">
            <a:off x="6552430" y="2010857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 flipH="1">
            <a:off x="6472706" y="2473075"/>
            <a:ext cx="17199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3"/>
          <p:cNvSpPr txBox="1"/>
          <p:nvPr>
            <p:ph idx="2" type="ctrTitle"/>
          </p:nvPr>
        </p:nvSpPr>
        <p:spPr>
          <a:xfrm flipH="1">
            <a:off x="3791699" y="2463578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60" name="Google Shape;60;p13"/>
          <p:cNvSpPr txBox="1"/>
          <p:nvPr>
            <p:ph idx="3" type="subTitle"/>
          </p:nvPr>
        </p:nvSpPr>
        <p:spPr>
          <a:xfrm flipH="1">
            <a:off x="3791699" y="2938421"/>
            <a:ext cx="15606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1" name="Google Shape;61;p13"/>
          <p:cNvSpPr txBox="1"/>
          <p:nvPr>
            <p:ph idx="4" type="ctrTitle"/>
          </p:nvPr>
        </p:nvSpPr>
        <p:spPr>
          <a:xfrm flipH="1">
            <a:off x="1071599" y="2010857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62" name="Google Shape;62;p13"/>
          <p:cNvSpPr txBox="1"/>
          <p:nvPr>
            <p:ph idx="5" type="subTitle"/>
          </p:nvPr>
        </p:nvSpPr>
        <p:spPr>
          <a:xfrm flipH="1">
            <a:off x="1071600" y="2473075"/>
            <a:ext cx="15606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3" name="Google Shape;63;p13"/>
          <p:cNvSpPr txBox="1"/>
          <p:nvPr>
            <p:ph idx="6"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ctrTitle"/>
          </p:nvPr>
        </p:nvSpPr>
        <p:spPr>
          <a:xfrm flipH="1">
            <a:off x="5126168" y="3534082"/>
            <a:ext cx="18693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66" name="Google Shape;66;p14"/>
          <p:cNvSpPr txBox="1"/>
          <p:nvPr>
            <p:ph idx="1" type="subTitle"/>
          </p:nvPr>
        </p:nvSpPr>
        <p:spPr>
          <a:xfrm flipH="1">
            <a:off x="5126168" y="2966850"/>
            <a:ext cx="18693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7" name="Google Shape;67;p14"/>
          <p:cNvSpPr txBox="1"/>
          <p:nvPr>
            <p:ph idx="2" type="ctrTitle"/>
          </p:nvPr>
        </p:nvSpPr>
        <p:spPr>
          <a:xfrm flipH="1">
            <a:off x="5150318" y="2085436"/>
            <a:ext cx="1821000" cy="4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68" name="Google Shape;68;p14"/>
          <p:cNvSpPr txBox="1"/>
          <p:nvPr>
            <p:ph idx="3" type="subTitle"/>
          </p:nvPr>
        </p:nvSpPr>
        <p:spPr>
          <a:xfrm flipH="1">
            <a:off x="5126168" y="1517150"/>
            <a:ext cx="18693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9" name="Google Shape;69;p14"/>
          <p:cNvSpPr txBox="1"/>
          <p:nvPr>
            <p:ph idx="4" type="ctrTitle"/>
          </p:nvPr>
        </p:nvSpPr>
        <p:spPr>
          <a:xfrm flipH="1">
            <a:off x="2241967" y="2088936"/>
            <a:ext cx="1793700" cy="4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0" name="Google Shape;70;p14"/>
          <p:cNvSpPr txBox="1"/>
          <p:nvPr>
            <p:ph idx="5" type="subTitle"/>
          </p:nvPr>
        </p:nvSpPr>
        <p:spPr>
          <a:xfrm flipH="1">
            <a:off x="2204167" y="1517160"/>
            <a:ext cx="18693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1" name="Google Shape;71;p14"/>
          <p:cNvSpPr txBox="1"/>
          <p:nvPr>
            <p:ph idx="6" type="ctrTitle"/>
          </p:nvPr>
        </p:nvSpPr>
        <p:spPr>
          <a:xfrm flipH="1">
            <a:off x="2204167" y="3534082"/>
            <a:ext cx="18693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2" name="Google Shape;72;p14"/>
          <p:cNvSpPr txBox="1"/>
          <p:nvPr>
            <p:ph idx="7" type="subTitle"/>
          </p:nvPr>
        </p:nvSpPr>
        <p:spPr>
          <a:xfrm flipH="1">
            <a:off x="2204167" y="2966850"/>
            <a:ext cx="18693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3" name="Google Shape;73;p14"/>
          <p:cNvSpPr txBox="1"/>
          <p:nvPr>
            <p:ph idx="8"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ms 2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ctrTitle"/>
          </p:nvPr>
        </p:nvSpPr>
        <p:spPr>
          <a:xfrm flipH="1">
            <a:off x="989230" y="2431689"/>
            <a:ext cx="20121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6" name="Google Shape;76;p15"/>
          <p:cNvSpPr txBox="1"/>
          <p:nvPr>
            <p:ph idx="1" type="subTitle"/>
          </p:nvPr>
        </p:nvSpPr>
        <p:spPr>
          <a:xfrm flipH="1">
            <a:off x="715630" y="2828489"/>
            <a:ext cx="2285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7" name="Google Shape;77;p15"/>
          <p:cNvSpPr txBox="1"/>
          <p:nvPr>
            <p:ph idx="2" type="ctrTitle"/>
          </p:nvPr>
        </p:nvSpPr>
        <p:spPr>
          <a:xfrm flipH="1">
            <a:off x="5754257" y="3249841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8" name="Google Shape;78;p15"/>
          <p:cNvSpPr txBox="1"/>
          <p:nvPr>
            <p:ph idx="3" type="subTitle"/>
          </p:nvPr>
        </p:nvSpPr>
        <p:spPr>
          <a:xfrm flipH="1">
            <a:off x="5754257" y="3646373"/>
            <a:ext cx="2285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9" name="Google Shape;79;p15"/>
          <p:cNvSpPr txBox="1"/>
          <p:nvPr>
            <p:ph idx="4" type="ctrTitle"/>
          </p:nvPr>
        </p:nvSpPr>
        <p:spPr>
          <a:xfrm flipH="1">
            <a:off x="6095335" y="1398079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80" name="Google Shape;80;p15"/>
          <p:cNvSpPr txBox="1"/>
          <p:nvPr>
            <p:ph idx="5" type="subTitle"/>
          </p:nvPr>
        </p:nvSpPr>
        <p:spPr>
          <a:xfrm flipH="1">
            <a:off x="6095335" y="1794611"/>
            <a:ext cx="2285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1" name="Google Shape;81;p15"/>
          <p:cNvSpPr txBox="1"/>
          <p:nvPr>
            <p:ph idx="6"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ctrTitle"/>
          </p:nvPr>
        </p:nvSpPr>
        <p:spPr>
          <a:xfrm flipH="1">
            <a:off x="2543653" y="1245955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84" name="Google Shape;84;p16"/>
          <p:cNvSpPr txBox="1"/>
          <p:nvPr>
            <p:ph idx="1" type="subTitle"/>
          </p:nvPr>
        </p:nvSpPr>
        <p:spPr>
          <a:xfrm flipH="1">
            <a:off x="2266603" y="1627785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5" name="Google Shape;85;p16"/>
          <p:cNvSpPr txBox="1"/>
          <p:nvPr>
            <p:ph idx="2" type="ctrTitle"/>
          </p:nvPr>
        </p:nvSpPr>
        <p:spPr>
          <a:xfrm flipH="1">
            <a:off x="2543653" y="3575283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86" name="Google Shape;86;p16"/>
          <p:cNvSpPr txBox="1"/>
          <p:nvPr>
            <p:ph idx="3" type="subTitle"/>
          </p:nvPr>
        </p:nvSpPr>
        <p:spPr>
          <a:xfrm flipH="1">
            <a:off x="2266608" y="3958300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7" name="Google Shape;87;p16"/>
          <p:cNvSpPr txBox="1"/>
          <p:nvPr>
            <p:ph idx="4" type="ctrTitle"/>
          </p:nvPr>
        </p:nvSpPr>
        <p:spPr>
          <a:xfrm flipH="1">
            <a:off x="2543653" y="2410347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88" name="Google Shape;88;p16"/>
          <p:cNvSpPr txBox="1"/>
          <p:nvPr>
            <p:ph idx="5" type="subTitle"/>
          </p:nvPr>
        </p:nvSpPr>
        <p:spPr>
          <a:xfrm flipH="1">
            <a:off x="2266608" y="2792175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9" name="Google Shape;89;p16"/>
          <p:cNvSpPr txBox="1"/>
          <p:nvPr>
            <p:ph idx="6" type="ctrTitle"/>
          </p:nvPr>
        </p:nvSpPr>
        <p:spPr>
          <a:xfrm flipH="1">
            <a:off x="5039747" y="2410346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90" name="Google Shape;90;p16"/>
          <p:cNvSpPr txBox="1"/>
          <p:nvPr>
            <p:ph idx="7" type="subTitle"/>
          </p:nvPr>
        </p:nvSpPr>
        <p:spPr>
          <a:xfrm flipH="1">
            <a:off x="4762697" y="2793356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1" name="Google Shape;91;p16"/>
          <p:cNvSpPr txBox="1"/>
          <p:nvPr>
            <p:ph idx="8" type="ctrTitle"/>
          </p:nvPr>
        </p:nvSpPr>
        <p:spPr>
          <a:xfrm flipH="1">
            <a:off x="5039747" y="3575283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92" name="Google Shape;92;p16"/>
          <p:cNvSpPr txBox="1"/>
          <p:nvPr>
            <p:ph idx="9" type="subTitle"/>
          </p:nvPr>
        </p:nvSpPr>
        <p:spPr>
          <a:xfrm flipH="1">
            <a:off x="4762697" y="3958293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3" name="Google Shape;93;p16"/>
          <p:cNvSpPr txBox="1"/>
          <p:nvPr>
            <p:ph idx="13" type="ctrTitle"/>
          </p:nvPr>
        </p:nvSpPr>
        <p:spPr>
          <a:xfrm flipH="1">
            <a:off x="5039747" y="1245955"/>
            <a:ext cx="156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94" name="Google Shape;94;p16"/>
          <p:cNvSpPr txBox="1"/>
          <p:nvPr>
            <p:ph idx="14" type="subTitle"/>
          </p:nvPr>
        </p:nvSpPr>
        <p:spPr>
          <a:xfrm flipH="1">
            <a:off x="4762697" y="1627785"/>
            <a:ext cx="21147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5" name="Google Shape;95;p16"/>
          <p:cNvSpPr txBox="1"/>
          <p:nvPr>
            <p:ph idx="15"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2">
  <p:cSld name="CUSTOM_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ctrTitle"/>
          </p:nvPr>
        </p:nvSpPr>
        <p:spPr>
          <a:xfrm flipH="1">
            <a:off x="612075" y="1881706"/>
            <a:ext cx="4182900" cy="11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98" name="Google Shape;98;p17"/>
          <p:cNvSpPr txBox="1"/>
          <p:nvPr>
            <p:ph idx="1" type="subTitle"/>
          </p:nvPr>
        </p:nvSpPr>
        <p:spPr>
          <a:xfrm flipH="1">
            <a:off x="612075" y="2837144"/>
            <a:ext cx="2559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9" name="Google Shape;99;p17"/>
          <p:cNvSpPr txBox="1"/>
          <p:nvPr>
            <p:ph hasCustomPrompt="1" idx="2" type="title"/>
          </p:nvPr>
        </p:nvSpPr>
        <p:spPr>
          <a:xfrm flipH="1">
            <a:off x="4880701" y="2478400"/>
            <a:ext cx="13119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3">
  <p:cSld name="CUSTOM_6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ctrTitle"/>
          </p:nvPr>
        </p:nvSpPr>
        <p:spPr>
          <a:xfrm>
            <a:off x="619650" y="2247705"/>
            <a:ext cx="2559900" cy="75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2" name="Google Shape;102;p18"/>
          <p:cNvSpPr txBox="1"/>
          <p:nvPr>
            <p:ph idx="1" type="subTitle"/>
          </p:nvPr>
        </p:nvSpPr>
        <p:spPr>
          <a:xfrm>
            <a:off x="619650" y="2837337"/>
            <a:ext cx="2559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3" name="Google Shape;103;p18"/>
          <p:cNvSpPr txBox="1"/>
          <p:nvPr>
            <p:ph hasCustomPrompt="1" idx="2" type="title"/>
          </p:nvPr>
        </p:nvSpPr>
        <p:spPr>
          <a:xfrm>
            <a:off x="4145650" y="2884438"/>
            <a:ext cx="22407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5">
  <p:cSld name="CUSTOM_6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ctrTitle"/>
          </p:nvPr>
        </p:nvSpPr>
        <p:spPr>
          <a:xfrm flipH="1">
            <a:off x="2726850" y="2897239"/>
            <a:ext cx="3690300" cy="45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6" name="Google Shape;106;p19"/>
          <p:cNvSpPr txBox="1"/>
          <p:nvPr>
            <p:ph idx="1" type="subTitle"/>
          </p:nvPr>
        </p:nvSpPr>
        <p:spPr>
          <a:xfrm flipH="1">
            <a:off x="3292050" y="3488360"/>
            <a:ext cx="2559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7" name="Google Shape;107;p19"/>
          <p:cNvSpPr txBox="1"/>
          <p:nvPr>
            <p:ph hasCustomPrompt="1" idx="2" type="title"/>
          </p:nvPr>
        </p:nvSpPr>
        <p:spPr>
          <a:xfrm flipH="1">
            <a:off x="3451650" y="1351346"/>
            <a:ext cx="22407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4">
  <p:cSld name="CUSTOM_6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ctrTitle"/>
          </p:nvPr>
        </p:nvSpPr>
        <p:spPr>
          <a:xfrm flipH="1">
            <a:off x="4847211" y="2553180"/>
            <a:ext cx="3690300" cy="4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0" name="Google Shape;110;p20"/>
          <p:cNvSpPr txBox="1"/>
          <p:nvPr>
            <p:ph idx="1" type="subTitle"/>
          </p:nvPr>
        </p:nvSpPr>
        <p:spPr>
          <a:xfrm flipH="1">
            <a:off x="5977611" y="2837721"/>
            <a:ext cx="2559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1" name="Google Shape;111;p20"/>
          <p:cNvSpPr txBox="1"/>
          <p:nvPr>
            <p:ph hasCustomPrompt="1" idx="2" type="title"/>
          </p:nvPr>
        </p:nvSpPr>
        <p:spPr>
          <a:xfrm flipH="1">
            <a:off x="2133750" y="2079350"/>
            <a:ext cx="20001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4007825" y="1945343"/>
            <a:ext cx="4535700" cy="82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5621050" y="2620363"/>
            <a:ext cx="29223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" name="Google Shape;14;p3"/>
          <p:cNvSpPr txBox="1"/>
          <p:nvPr>
            <p:ph hasCustomPrompt="1" idx="2" type="title"/>
          </p:nvPr>
        </p:nvSpPr>
        <p:spPr>
          <a:xfrm>
            <a:off x="2595072" y="2093275"/>
            <a:ext cx="10530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13">
    <p:bg>
      <p:bgPr>
        <a:solidFill>
          <a:schemeClr val="lt2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2069575" y="1357150"/>
            <a:ext cx="514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●"/>
              <a:defRPr sz="14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114" name="Google Shape;114;p21"/>
          <p:cNvSpPr txBox="1"/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625025" y="35533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72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7" name="Google Shape;117;p22"/>
          <p:cNvSpPr txBox="1"/>
          <p:nvPr>
            <p:ph idx="1" type="subTitle"/>
          </p:nvPr>
        </p:nvSpPr>
        <p:spPr>
          <a:xfrm>
            <a:off x="625025" y="1331190"/>
            <a:ext cx="3375300" cy="14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8" name="Google Shape;118;p22"/>
          <p:cNvSpPr txBox="1"/>
          <p:nvPr/>
        </p:nvSpPr>
        <p:spPr>
          <a:xfrm>
            <a:off x="621618" y="3589129"/>
            <a:ext cx="24180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Hind Vadodara Medium"/>
                <a:ea typeface="Hind Vadodara Medium"/>
                <a:cs typeface="Hind Vadodara Medium"/>
                <a:sym typeface="Hind Vadodara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Hind Vadodara Medium"/>
                <a:ea typeface="Hind Vadodara Medium"/>
                <a:cs typeface="Hind Vadodara Medium"/>
                <a:sym typeface="Hind Vadodara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Hind Vadodara Medium"/>
                <a:ea typeface="Hind Vadodara Medium"/>
                <a:cs typeface="Hind Vadodara Medium"/>
                <a:sym typeface="Hind Vadodara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Hind Vadodara Medium"/>
              <a:ea typeface="Hind Vadodara Medium"/>
              <a:cs typeface="Hind Vadodara Medium"/>
              <a:sym typeface="Hind Vadoda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1">
    <p:bg>
      <p:bgPr>
        <a:solidFill>
          <a:schemeClr val="lt2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idx="1" type="body"/>
          </p:nvPr>
        </p:nvSpPr>
        <p:spPr>
          <a:xfrm>
            <a:off x="712480" y="1297750"/>
            <a:ext cx="3128100" cy="29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indent="-330200" lvl="1" marL="91440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ctrTitle"/>
          </p:nvPr>
        </p:nvSpPr>
        <p:spPr>
          <a:xfrm flipH="1">
            <a:off x="5408076" y="1087185"/>
            <a:ext cx="22500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1" type="subTitle"/>
          </p:nvPr>
        </p:nvSpPr>
        <p:spPr>
          <a:xfrm flipH="1">
            <a:off x="1483662" y="4161895"/>
            <a:ext cx="2250000" cy="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1" name="Google Shape;21;p5"/>
          <p:cNvSpPr txBox="1"/>
          <p:nvPr>
            <p:ph idx="2" type="ctrTitle"/>
          </p:nvPr>
        </p:nvSpPr>
        <p:spPr>
          <a:xfrm flipH="1">
            <a:off x="1505901" y="3702014"/>
            <a:ext cx="2205600" cy="62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3" type="subTitle"/>
          </p:nvPr>
        </p:nvSpPr>
        <p:spPr>
          <a:xfrm flipH="1">
            <a:off x="5408076" y="1497548"/>
            <a:ext cx="2250000" cy="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4"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/>
          <p:nvPr>
            <p:ph idx="1" type="subTitle"/>
          </p:nvPr>
        </p:nvSpPr>
        <p:spPr>
          <a:xfrm flipH="1">
            <a:off x="546575" y="2518225"/>
            <a:ext cx="8050800" cy="188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/>
        </p:txBody>
      </p:sp>
      <p:sp>
        <p:nvSpPr>
          <p:cNvPr id="28" name="Google Shape;28;p7"/>
          <p:cNvSpPr txBox="1"/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type="title"/>
          </p:nvPr>
        </p:nvSpPr>
        <p:spPr>
          <a:xfrm>
            <a:off x="2208600" y="1016100"/>
            <a:ext cx="4726800" cy="31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type="title"/>
          </p:nvPr>
        </p:nvSpPr>
        <p:spPr>
          <a:xfrm>
            <a:off x="625025" y="35533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3" name="Google Shape;33;p9"/>
          <p:cNvSpPr txBox="1"/>
          <p:nvPr>
            <p:ph idx="1" type="subTitle"/>
          </p:nvPr>
        </p:nvSpPr>
        <p:spPr>
          <a:xfrm>
            <a:off x="625025" y="1331190"/>
            <a:ext cx="3375300" cy="14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/>
          <p:nvPr>
            <p:ph type="ctrTitle"/>
          </p:nvPr>
        </p:nvSpPr>
        <p:spPr>
          <a:xfrm flipH="1">
            <a:off x="616848" y="1589117"/>
            <a:ext cx="3301800" cy="132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6" name="Google Shape;36;p10"/>
          <p:cNvSpPr txBox="1"/>
          <p:nvPr>
            <p:ph idx="1" type="subTitle"/>
          </p:nvPr>
        </p:nvSpPr>
        <p:spPr>
          <a:xfrm flipH="1">
            <a:off x="616948" y="2831770"/>
            <a:ext cx="23313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 Vadodara Light"/>
              <a:buChar char="●"/>
              <a:defRPr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 Light"/>
              <a:buChar char="○"/>
              <a:defRPr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indent="-3048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indent="-3048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●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indent="-3048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○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indent="-3048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indent="-3048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●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indent="-3048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○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indent="-3048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gif"/><Relationship Id="rId4" Type="http://schemas.openxmlformats.org/officeDocument/2006/relationships/image" Target="../media/image2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gif"/><Relationship Id="rId4" Type="http://schemas.openxmlformats.org/officeDocument/2006/relationships/image" Target="../media/image8.gif"/><Relationship Id="rId5" Type="http://schemas.openxmlformats.org/officeDocument/2006/relationships/image" Target="../media/image10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gif"/><Relationship Id="rId4" Type="http://schemas.openxmlformats.org/officeDocument/2006/relationships/image" Target="../media/image8.gif"/><Relationship Id="rId5" Type="http://schemas.openxmlformats.org/officeDocument/2006/relationships/image" Target="../media/image10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gif"/><Relationship Id="rId4" Type="http://schemas.openxmlformats.org/officeDocument/2006/relationships/image" Target="../media/image11.gif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type="ctrTitle"/>
          </p:nvPr>
        </p:nvSpPr>
        <p:spPr>
          <a:xfrm>
            <a:off x="2481725" y="1331450"/>
            <a:ext cx="4180500" cy="174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Forces and Energy</a:t>
            </a:r>
            <a:endParaRPr/>
          </a:p>
        </p:txBody>
      </p:sp>
      <p:sp>
        <p:nvSpPr>
          <p:cNvPr id="126" name="Google Shape;126;p25"/>
          <p:cNvSpPr txBox="1"/>
          <p:nvPr>
            <p:ph idx="1" type="subTitle"/>
          </p:nvPr>
        </p:nvSpPr>
        <p:spPr>
          <a:xfrm>
            <a:off x="3335000" y="3257551"/>
            <a:ext cx="2473800" cy="4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Concepts relating to Rube Goldberg machines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216000" y="2017738"/>
            <a:ext cx="97605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6"/>
          <p:cNvSpPr txBox="1"/>
          <p:nvPr>
            <p:ph idx="1" type="subTitle"/>
          </p:nvPr>
        </p:nvSpPr>
        <p:spPr>
          <a:xfrm flipH="1">
            <a:off x="1614675" y="2017738"/>
            <a:ext cx="1596600" cy="5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PUSH</a:t>
            </a:r>
            <a:endParaRPr b="1" sz="3000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133" name="Google Shape;133;p26"/>
          <p:cNvSpPr txBox="1"/>
          <p:nvPr>
            <p:ph type="title"/>
          </p:nvPr>
        </p:nvSpPr>
        <p:spPr>
          <a:xfrm>
            <a:off x="2421000" y="186808"/>
            <a:ext cx="4302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1"/>
                </a:solidFill>
              </a:rPr>
              <a:t>What is a Force?</a:t>
            </a:r>
            <a:endParaRPr sz="600"/>
          </a:p>
        </p:txBody>
      </p:sp>
      <p:sp>
        <p:nvSpPr>
          <p:cNvPr id="134" name="Google Shape;134;p26"/>
          <p:cNvSpPr txBox="1"/>
          <p:nvPr>
            <p:ph idx="1" type="subTitle"/>
          </p:nvPr>
        </p:nvSpPr>
        <p:spPr>
          <a:xfrm flipH="1">
            <a:off x="5932725" y="2017738"/>
            <a:ext cx="1596600" cy="5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PULL</a:t>
            </a:r>
            <a:endParaRPr b="1" sz="3000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135" name="Google Shape;135;p26"/>
          <p:cNvSpPr txBox="1"/>
          <p:nvPr/>
        </p:nvSpPr>
        <p:spPr>
          <a:xfrm>
            <a:off x="2924400" y="961875"/>
            <a:ext cx="3295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A force is anything that pushes or pulls another object</a:t>
            </a:r>
            <a:endParaRPr/>
          </a:p>
        </p:txBody>
      </p:sp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475" y="2674588"/>
            <a:ext cx="3333750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6"/>
          <p:cNvPicPr preferRelativeResize="0"/>
          <p:nvPr/>
        </p:nvPicPr>
        <p:blipFill rotWithShape="1">
          <a:blip r:embed="rId4">
            <a:alphaModFix/>
          </a:blip>
          <a:srcRect b="22702" l="0" r="0" t="0"/>
          <a:stretch/>
        </p:blipFill>
        <p:spPr>
          <a:xfrm>
            <a:off x="4951668" y="2361226"/>
            <a:ext cx="3160519" cy="24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 b="0" l="0" r="58874" t="0"/>
          <a:stretch/>
        </p:blipFill>
        <p:spPr>
          <a:xfrm>
            <a:off x="7323175" y="2674600"/>
            <a:ext cx="1371000" cy="22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/>
          <p:nvPr/>
        </p:nvSpPr>
        <p:spPr>
          <a:xfrm>
            <a:off x="76200" y="1213800"/>
            <a:ext cx="2811600" cy="27159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7"/>
          <p:cNvSpPr/>
          <p:nvPr/>
        </p:nvSpPr>
        <p:spPr>
          <a:xfrm>
            <a:off x="3166200" y="1213800"/>
            <a:ext cx="2811600" cy="27159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7"/>
          <p:cNvSpPr/>
          <p:nvPr/>
        </p:nvSpPr>
        <p:spPr>
          <a:xfrm>
            <a:off x="6194950" y="1213800"/>
            <a:ext cx="2811600" cy="27159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9000" y="1016000"/>
            <a:ext cx="3302000" cy="33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8175" y="1016000"/>
            <a:ext cx="2811600" cy="28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3713" y="1274710"/>
            <a:ext cx="2594075" cy="25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 txBox="1"/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of the following is a force?</a:t>
            </a:r>
            <a:endParaRPr/>
          </a:p>
        </p:txBody>
      </p:sp>
      <p:sp>
        <p:nvSpPr>
          <p:cNvPr id="150" name="Google Shape;150;p27"/>
          <p:cNvSpPr txBox="1"/>
          <p:nvPr/>
        </p:nvSpPr>
        <p:spPr>
          <a:xfrm>
            <a:off x="76200" y="39297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A light causes the room to become brighter</a:t>
            </a:r>
            <a:endParaRPr sz="1800"/>
          </a:p>
        </p:txBody>
      </p:sp>
      <p:sp>
        <p:nvSpPr>
          <p:cNvPr id="151" name="Google Shape;151;p27"/>
          <p:cNvSpPr txBox="1"/>
          <p:nvPr/>
        </p:nvSpPr>
        <p:spPr>
          <a:xfrm>
            <a:off x="3258175" y="39300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Magnets repel or attract each other</a:t>
            </a:r>
            <a:endParaRPr sz="1800"/>
          </a:p>
        </p:txBody>
      </p:sp>
      <p:sp>
        <p:nvSpPr>
          <p:cNvPr id="152" name="Google Shape;152;p27"/>
          <p:cNvSpPr txBox="1"/>
          <p:nvPr/>
        </p:nvSpPr>
        <p:spPr>
          <a:xfrm>
            <a:off x="6194938" y="39300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Earth’s gravity pulls us </a:t>
            </a:r>
            <a:endParaRPr sz="18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down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/>
          <p:nvPr/>
        </p:nvSpPr>
        <p:spPr>
          <a:xfrm>
            <a:off x="76200" y="1213800"/>
            <a:ext cx="2811600" cy="27159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8"/>
          <p:cNvSpPr/>
          <p:nvPr/>
        </p:nvSpPr>
        <p:spPr>
          <a:xfrm>
            <a:off x="3166200" y="1213800"/>
            <a:ext cx="2811600" cy="27159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8"/>
          <p:cNvSpPr/>
          <p:nvPr/>
        </p:nvSpPr>
        <p:spPr>
          <a:xfrm>
            <a:off x="6194950" y="1213800"/>
            <a:ext cx="2811600" cy="27159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9000" y="1016000"/>
            <a:ext cx="3302000" cy="33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8175" y="1016000"/>
            <a:ext cx="2811600" cy="28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3713" y="1274710"/>
            <a:ext cx="2594075" cy="25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8"/>
          <p:cNvSpPr txBox="1"/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of the following is a force?</a:t>
            </a:r>
            <a:endParaRPr/>
          </a:p>
        </p:txBody>
      </p:sp>
      <p:sp>
        <p:nvSpPr>
          <p:cNvPr id="164" name="Google Shape;164;p28"/>
          <p:cNvSpPr txBox="1"/>
          <p:nvPr/>
        </p:nvSpPr>
        <p:spPr>
          <a:xfrm>
            <a:off x="76200" y="39297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A light causes the room to become brighter</a:t>
            </a:r>
            <a:endParaRPr sz="1800"/>
          </a:p>
        </p:txBody>
      </p:sp>
      <p:sp>
        <p:nvSpPr>
          <p:cNvPr id="165" name="Google Shape;165;p28"/>
          <p:cNvSpPr txBox="1"/>
          <p:nvPr/>
        </p:nvSpPr>
        <p:spPr>
          <a:xfrm>
            <a:off x="3163975" y="39300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Magnets repel or attract each other</a:t>
            </a:r>
            <a:endParaRPr sz="1800"/>
          </a:p>
        </p:txBody>
      </p:sp>
      <p:sp>
        <p:nvSpPr>
          <p:cNvPr id="166" name="Google Shape;166;p28"/>
          <p:cNvSpPr txBox="1"/>
          <p:nvPr/>
        </p:nvSpPr>
        <p:spPr>
          <a:xfrm>
            <a:off x="6194938" y="39300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Earth’s gravity pulls us </a:t>
            </a:r>
            <a:endParaRPr sz="18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down</a:t>
            </a:r>
            <a:endParaRPr sz="1800"/>
          </a:p>
        </p:txBody>
      </p:sp>
      <p:sp>
        <p:nvSpPr>
          <p:cNvPr id="167" name="Google Shape;167;p28"/>
          <p:cNvSpPr txBox="1"/>
          <p:nvPr/>
        </p:nvSpPr>
        <p:spPr>
          <a:xfrm>
            <a:off x="401100" y="4420400"/>
            <a:ext cx="2019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rPr>
              <a:t>NOT A FORCE</a:t>
            </a:r>
            <a:endParaRPr/>
          </a:p>
        </p:txBody>
      </p:sp>
      <p:sp>
        <p:nvSpPr>
          <p:cNvPr id="168" name="Google Shape;168;p28"/>
          <p:cNvSpPr txBox="1"/>
          <p:nvPr/>
        </p:nvSpPr>
        <p:spPr>
          <a:xfrm>
            <a:off x="3557125" y="4404600"/>
            <a:ext cx="2213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rPr>
              <a:t>PUSH OR PULL</a:t>
            </a:r>
            <a:endParaRPr/>
          </a:p>
        </p:txBody>
      </p:sp>
      <p:sp>
        <p:nvSpPr>
          <p:cNvPr id="169" name="Google Shape;169;p28"/>
          <p:cNvSpPr txBox="1"/>
          <p:nvPr/>
        </p:nvSpPr>
        <p:spPr>
          <a:xfrm>
            <a:off x="6588100" y="4404600"/>
            <a:ext cx="2213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rPr>
              <a:t>PULL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>
            <p:ph type="title"/>
          </p:nvPr>
        </p:nvSpPr>
        <p:spPr>
          <a:xfrm>
            <a:off x="2208600" y="1016100"/>
            <a:ext cx="4726800" cy="140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Energy?</a:t>
            </a:r>
            <a:endParaRPr/>
          </a:p>
        </p:txBody>
      </p:sp>
      <p:sp>
        <p:nvSpPr>
          <p:cNvPr id="175" name="Google Shape;175;p29"/>
          <p:cNvSpPr txBox="1"/>
          <p:nvPr/>
        </p:nvSpPr>
        <p:spPr>
          <a:xfrm>
            <a:off x="2640300" y="2146500"/>
            <a:ext cx="3863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It is the ability to apply a force on another object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Google Shape;180;p30"/>
          <p:cNvCxnSpPr/>
          <p:nvPr/>
        </p:nvCxnSpPr>
        <p:spPr>
          <a:xfrm>
            <a:off x="4630500" y="0"/>
            <a:ext cx="40500" cy="5368500"/>
          </a:xfrm>
          <a:prstGeom prst="straightConnector1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1" name="Google Shape;181;p30"/>
          <p:cNvSpPr txBox="1"/>
          <p:nvPr/>
        </p:nvSpPr>
        <p:spPr>
          <a:xfrm>
            <a:off x="901500" y="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rPr>
              <a:t>Kinetic Energy</a:t>
            </a:r>
            <a:endParaRPr/>
          </a:p>
        </p:txBody>
      </p:sp>
      <p:sp>
        <p:nvSpPr>
          <p:cNvPr id="182" name="Google Shape;182;p30"/>
          <p:cNvSpPr txBox="1"/>
          <p:nvPr/>
        </p:nvSpPr>
        <p:spPr>
          <a:xfrm>
            <a:off x="5552400" y="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rPr>
              <a:t>Potential Energy</a:t>
            </a:r>
            <a:endParaRPr/>
          </a:p>
        </p:txBody>
      </p:sp>
      <p:sp>
        <p:nvSpPr>
          <p:cNvPr id="183" name="Google Shape;183;p30"/>
          <p:cNvSpPr txBox="1"/>
          <p:nvPr/>
        </p:nvSpPr>
        <p:spPr>
          <a:xfrm>
            <a:off x="901500" y="6519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4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Energy of moving objects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84" name="Google Shape;184;p30"/>
          <p:cNvSpPr txBox="1"/>
          <p:nvPr/>
        </p:nvSpPr>
        <p:spPr>
          <a:xfrm>
            <a:off x="5552400" y="6519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4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Stored energy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500" y="1256400"/>
            <a:ext cx="2727600" cy="20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0"/>
          <p:cNvSpPr txBox="1"/>
          <p:nvPr/>
        </p:nvSpPr>
        <p:spPr>
          <a:xfrm>
            <a:off x="483300" y="3593400"/>
            <a:ext cx="356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The car </a:t>
            </a:r>
            <a:r>
              <a:rPr lang="en" sz="1800">
                <a:solidFill>
                  <a:schemeClr val="dk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can collide and apply a force on another object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7500" y="540000"/>
            <a:ext cx="2291100" cy="22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 txBox="1"/>
          <p:nvPr/>
        </p:nvSpPr>
        <p:spPr>
          <a:xfrm>
            <a:off x="6035700" y="1373700"/>
            <a:ext cx="291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A stretched arrow can apply a force </a:t>
            </a:r>
            <a:r>
              <a:rPr i="1" lang="en" sz="1800">
                <a:solidFill>
                  <a:schemeClr val="dk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after </a:t>
            </a:r>
            <a:r>
              <a:rPr lang="en" sz="1800">
                <a:solidFill>
                  <a:schemeClr val="dk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it is released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89" name="Google Shape;189;p30"/>
          <p:cNvSpPr txBox="1"/>
          <p:nvPr/>
        </p:nvSpPr>
        <p:spPr>
          <a:xfrm>
            <a:off x="4738500" y="3111175"/>
            <a:ext cx="2713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A rock on a cliff can fall down and exert a force on the ground below.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 rotWithShape="1">
          <a:blip r:embed="rId5">
            <a:alphaModFix/>
          </a:blip>
          <a:srcRect b="14169" l="35165" r="0" t="7717"/>
          <a:stretch/>
        </p:blipFill>
        <p:spPr>
          <a:xfrm>
            <a:off x="7344000" y="2831100"/>
            <a:ext cx="1705500" cy="157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idx="4" type="title"/>
          </p:nvPr>
        </p:nvSpPr>
        <p:spPr>
          <a:xfrm>
            <a:off x="3593250" y="297091"/>
            <a:ext cx="4302000" cy="13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can be </a:t>
            </a:r>
            <a:r>
              <a:rPr b="1" lang="en">
                <a:solidFill>
                  <a:schemeClr val="accent4"/>
                </a:solidFill>
                <a:latin typeface="Teko"/>
                <a:ea typeface="Teko"/>
                <a:cs typeface="Teko"/>
                <a:sym typeface="Teko"/>
              </a:rPr>
              <a:t>transformed </a:t>
            </a:r>
            <a:r>
              <a:rPr lang="en"/>
              <a:t>from one type to another</a:t>
            </a:r>
            <a:endParaRPr/>
          </a:p>
        </p:txBody>
      </p:sp>
      <p:pic>
        <p:nvPicPr>
          <p:cNvPr id="196" name="Google Shape;196;p31"/>
          <p:cNvPicPr preferRelativeResize="0"/>
          <p:nvPr/>
        </p:nvPicPr>
        <p:blipFill rotWithShape="1">
          <a:blip r:embed="rId3">
            <a:alphaModFix/>
          </a:blip>
          <a:srcRect b="0" l="0" r="0" t="10626"/>
          <a:stretch/>
        </p:blipFill>
        <p:spPr>
          <a:xfrm>
            <a:off x="364500" y="1048600"/>
            <a:ext cx="2173500" cy="38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1"/>
          <p:cNvSpPr txBox="1"/>
          <p:nvPr/>
        </p:nvSpPr>
        <p:spPr>
          <a:xfrm>
            <a:off x="3429000" y="2320475"/>
            <a:ext cx="4630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When the elastic is released, the </a:t>
            </a:r>
            <a:r>
              <a:rPr b="1" i="1" lang="en" sz="1800">
                <a:solidFill>
                  <a:schemeClr val="accent4"/>
                </a:solidFill>
                <a:latin typeface="Hind Vadodara"/>
                <a:ea typeface="Hind Vadodara"/>
                <a:cs typeface="Hind Vadodara"/>
                <a:sym typeface="Hind Vadodara"/>
              </a:rPr>
              <a:t>potential energy</a:t>
            </a:r>
            <a:r>
              <a:rPr b="1" i="1" lang="en" sz="1800">
                <a:solidFill>
                  <a:schemeClr val="dk2"/>
                </a:solidFill>
                <a:latin typeface="Hind Vadodara"/>
                <a:ea typeface="Hind Vadodara"/>
                <a:cs typeface="Hind Vadodara"/>
                <a:sym typeface="Hind Vadodara"/>
              </a:rPr>
              <a:t> </a:t>
            </a:r>
            <a:r>
              <a:rPr lang="en" sz="1800">
                <a:solidFill>
                  <a:schemeClr val="dk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stored in the elastic will cause the ball to move and have </a:t>
            </a:r>
            <a:r>
              <a:rPr b="1" i="1" lang="en" sz="1800">
                <a:solidFill>
                  <a:schemeClr val="accent4"/>
                </a:solidFill>
                <a:latin typeface="Hind Vadodara"/>
                <a:ea typeface="Hind Vadodara"/>
                <a:cs typeface="Hind Vadodara"/>
                <a:sym typeface="Hind Vadodara"/>
              </a:rPr>
              <a:t>kinetic energy</a:t>
            </a:r>
            <a:endParaRPr b="1" i="1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/>
          <p:nvPr>
            <p:ph idx="4" type="title"/>
          </p:nvPr>
        </p:nvSpPr>
        <p:spPr>
          <a:xfrm>
            <a:off x="3593250" y="297091"/>
            <a:ext cx="4302000" cy="13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can be </a:t>
            </a:r>
            <a:r>
              <a:rPr b="1" lang="en">
                <a:solidFill>
                  <a:schemeClr val="accent4"/>
                </a:solidFill>
                <a:latin typeface="Teko"/>
                <a:ea typeface="Teko"/>
                <a:cs typeface="Teko"/>
                <a:sym typeface="Teko"/>
              </a:rPr>
              <a:t>transferred </a:t>
            </a:r>
            <a:r>
              <a:rPr lang="en"/>
              <a:t>from one object to another</a:t>
            </a:r>
            <a:endParaRPr/>
          </a:p>
        </p:txBody>
      </p:sp>
      <p:sp>
        <p:nvSpPr>
          <p:cNvPr id="203" name="Google Shape;203;p32"/>
          <p:cNvSpPr txBox="1"/>
          <p:nvPr/>
        </p:nvSpPr>
        <p:spPr>
          <a:xfrm>
            <a:off x="3429000" y="2320475"/>
            <a:ext cx="4630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A moving ball can bump into another ball and cause it to move, this transfers </a:t>
            </a:r>
            <a:r>
              <a:rPr b="1" i="1" lang="en" sz="1800">
                <a:solidFill>
                  <a:schemeClr val="accent4"/>
                </a:solidFill>
                <a:latin typeface="Hind Vadodara"/>
                <a:ea typeface="Hind Vadodara"/>
                <a:cs typeface="Hind Vadodara"/>
                <a:sym typeface="Hind Vadodara"/>
              </a:rPr>
              <a:t>kinetic energy</a:t>
            </a:r>
            <a:r>
              <a:rPr lang="en" sz="1800">
                <a:solidFill>
                  <a:schemeClr val="accent4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 </a:t>
            </a:r>
            <a:endParaRPr b="1" i="1">
              <a:solidFill>
                <a:schemeClr val="accent4"/>
              </a:solidFill>
            </a:endParaRPr>
          </a:p>
        </p:txBody>
      </p:sp>
      <p:pic>
        <p:nvPicPr>
          <p:cNvPr id="204" name="Google Shape;2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900" y="1400600"/>
            <a:ext cx="3124200" cy="3117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/>
          <p:nvPr>
            <p:ph type="ctrTitle"/>
          </p:nvPr>
        </p:nvSpPr>
        <p:spPr>
          <a:xfrm>
            <a:off x="4007825" y="1945343"/>
            <a:ext cx="4535700" cy="82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Challenge You...</a:t>
            </a:r>
            <a:endParaRPr/>
          </a:p>
        </p:txBody>
      </p:sp>
      <p:sp>
        <p:nvSpPr>
          <p:cNvPr id="210" name="Google Shape;210;p33"/>
          <p:cNvSpPr txBox="1"/>
          <p:nvPr>
            <p:ph idx="1" type="subTitle"/>
          </p:nvPr>
        </p:nvSpPr>
        <p:spPr>
          <a:xfrm>
            <a:off x="5255625" y="2620375"/>
            <a:ext cx="3287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To remember these concepts when making your</a:t>
            </a:r>
            <a:r>
              <a:rPr b="1" lang="en" sz="2000">
                <a:latin typeface="Hind Vadodara"/>
                <a:ea typeface="Hind Vadodara"/>
                <a:cs typeface="Hind Vadodara"/>
                <a:sym typeface="Hind Vadodara"/>
              </a:rPr>
              <a:t> Rube Goldberg </a:t>
            </a:r>
            <a:r>
              <a:rPr lang="en" sz="2000"/>
              <a:t>machine</a:t>
            </a:r>
            <a:r>
              <a:rPr lang="en" sz="2000"/>
              <a:t> </a:t>
            </a:r>
            <a:endParaRPr b="1" sz="2000"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cience Fair Newsletter by Slidesgo">
  <a:themeElements>
    <a:clrScheme name="Simple Light">
      <a:dk1>
        <a:srgbClr val="383536"/>
      </a:dk1>
      <a:lt1>
        <a:srgbClr val="FFFFFF"/>
      </a:lt1>
      <a:dk2>
        <a:srgbClr val="595959"/>
      </a:dk2>
      <a:lt2>
        <a:srgbClr val="E6F0EF"/>
      </a:lt2>
      <a:accent1>
        <a:srgbClr val="D49421"/>
      </a:accent1>
      <a:accent2>
        <a:srgbClr val="C3CCA2"/>
      </a:accent2>
      <a:accent3>
        <a:srgbClr val="88AFA6"/>
      </a:accent3>
      <a:accent4>
        <a:srgbClr val="627E8D"/>
      </a:accent4>
      <a:accent5>
        <a:srgbClr val="BDBCBD"/>
      </a:accent5>
      <a:accent6>
        <a:srgbClr val="6E4D11"/>
      </a:accent6>
      <a:hlink>
        <a:srgbClr val="3835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